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5" r:id="rId9"/>
    <p:sldId id="263" r:id="rId10"/>
    <p:sldId id="266" r:id="rId11"/>
    <p:sldId id="268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6D96"/>
    <a:srgbClr val="FA3A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534" y="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9810B-A3A4-4C74-93A0-6B440D2E955D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B13C3-0179-4665-9BA6-0286A6F7A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31D27-4CFD-4A1F-A469-35EAB59D12B0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5540-9F6D-4205-B0DD-17075017D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237C-9F83-45D4-AEA1-8E6D72BA4426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26C0F-E977-4270-A5A2-ABC4B18EF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3FFF-2C93-44D7-AB21-55FBC2B78592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D1211-9F33-4972-83F1-9CB8369C0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CBC6-284E-4825-8E61-0CC5C27918D5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31FAC-CBD7-4CEB-93F3-58A8D29C1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EACCF-EFD6-4499-9193-EA9744757939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B9A58-E4EB-4524-B95C-A8BE3BA37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8EA45-7077-448D-8B0B-67DD066FCF61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C11C-317B-4F81-BC42-ACFE524A1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6D105-5C75-4110-B1E8-0731F62112CF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5D89-57C5-4480-B64F-6A2BC495A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ECEC-ECA7-48D9-9E7D-56EE4F76FE23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0BE6-C026-4F4E-9E31-FAC237C9C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5650-550D-419A-B6BC-6E93B3035BB2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3D91D-5E49-4C10-8F2E-C91809EB4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E2FD-87C6-473A-9C38-B57FD7235271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4D4F-36B8-4069-BAB5-83BE4764C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916587-633C-4519-8E20-8652AE398658}" type="datetimeFigureOut">
              <a:rPr lang="ru-RU"/>
              <a:pPr>
                <a:defRPr/>
              </a:pPr>
              <a:t>24.02.2018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578D05-9C54-4C6B-8534-77B3C6E56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338" y="1365250"/>
            <a:ext cx="8242300" cy="2159000"/>
          </a:xfrm>
        </p:spPr>
      </p:pic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4963" y="36513"/>
            <a:ext cx="8662987" cy="1584325"/>
          </a:xfrm>
        </p:spPr>
      </p:pic>
      <p:pic>
        <p:nvPicPr>
          <p:cNvPr id="22530" name="Picture 2" descr="http://touchthebeauty.com.ua/images/i_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3175" y="1571625"/>
            <a:ext cx="346551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 descr="C:\Users\katya\Desktop\66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71500" y="2500313"/>
            <a:ext cx="4286250" cy="4119562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pic>
        <p:nvPicPr>
          <p:cNvPr id="23554" name="Picture 2" descr="C:\Users\katya\Desktop\77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8625" y="1357313"/>
            <a:ext cx="4524375" cy="3157537"/>
          </a:xfrm>
        </p:spPr>
      </p:pic>
      <p:pic>
        <p:nvPicPr>
          <p:cNvPr id="23555" name="Picture 3" descr="C:\Users\katya\Desktop\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1357313"/>
            <a:ext cx="345281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-6350"/>
            <a:ext cx="8242300" cy="1433513"/>
          </a:xfr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071563"/>
            <a:ext cx="8401050" cy="5500687"/>
          </a:xfrm>
        </p:spPr>
        <p:txBody>
          <a:bodyPr>
            <a:norm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Какой он у нас получиться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Что будет главным в нашем исследовании</a:t>
            </a:r>
            <a:r>
              <a:rPr lang="en-US" sz="3200" b="1" dirty="0" smtClean="0">
                <a:solidFill>
                  <a:schemeClr val="bg1"/>
                </a:solidFill>
              </a:rPr>
              <a:t>?</a:t>
            </a:r>
            <a:r>
              <a:rPr lang="ru-RU" sz="3200" b="1" dirty="0" smtClean="0">
                <a:solidFill>
                  <a:schemeClr val="bg1"/>
                </a:solidFill>
              </a:rPr>
              <a:t>   </a:t>
            </a:r>
            <a:r>
              <a:rPr lang="ru-RU" sz="3200" dirty="0" smtClean="0">
                <a:solidFill>
                  <a:schemeClr val="bg1"/>
                </a:solidFill>
              </a:rPr>
              <a:t>(предлагаю вашему вниманию информацию, которой вы можете воспользоваться)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600200"/>
            <a:ext cx="7758112" cy="4708525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8800" b="1" i="1" dirty="0" smtClean="0">
                <a:solidFill>
                  <a:srgbClr val="C00000"/>
                </a:solidFill>
                <a:latin typeface="+mj-lt"/>
              </a:rPr>
              <a:t>Спасибо за внимание!</a:t>
            </a:r>
            <a:endParaRPr lang="ru-RU" sz="8800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122238"/>
            <a:ext cx="8242300" cy="773112"/>
          </a:xfrm>
        </p:spPr>
      </p:pic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37162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000" smtClean="0">
                <a:solidFill>
                  <a:schemeClr val="bg1"/>
                </a:solidFill>
              </a:rPr>
              <a:t>- это материал, полученный валянием пуха (тонкого волоса) кролика, зайца, отходов меха пушных зверей ценных пород, а также овечьей шерсти.</a:t>
            </a:r>
          </a:p>
          <a:p>
            <a:pPr algn="just">
              <a:buFont typeface="Wingdings 2" pitchFamily="18" charset="2"/>
              <a:buNone/>
            </a:pPr>
            <a:r>
              <a:rPr lang="ru-RU" sz="2000" smtClean="0">
                <a:solidFill>
                  <a:schemeClr val="bg1"/>
                </a:solidFill>
              </a:rPr>
              <a:t>Ученые установили, что этот материал существовал уже в XVIII в. Остатки фетра были найдены в захоронениях кочевников в горах Алтая и Сибири. Этот материал использовался для шитья и украшения одежды и различных предметов. </a:t>
            </a:r>
          </a:p>
        </p:txBody>
      </p:sp>
      <p:pic>
        <p:nvPicPr>
          <p:cNvPr id="14340" name="Picture 6" descr="http://handity.ru/upload/medialibrary/99a/felbi-product-category%20p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00438"/>
            <a:ext cx="3929062" cy="268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357188" y="1357313"/>
            <a:ext cx="8329612" cy="4951412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mtClean="0"/>
              <a:t>     </a:t>
            </a:r>
            <a:r>
              <a:rPr lang="ru-RU" sz="2000" smtClean="0">
                <a:solidFill>
                  <a:schemeClr val="bg1"/>
                </a:solidFill>
              </a:rPr>
              <a:t>представляет собой волокнистый материал, произведенный с применением нагревания, увлажнения, трения и других процессов для сцепления волокон меха или шерсти в нетканую, плотно спутанную ткань. Преимущество фетра в том, что он обладает свойствами разных материалов — ткани, бумаги, дерева. </a:t>
            </a:r>
            <a:r>
              <a:rPr lang="ru-RU" sz="2000" smtClean="0"/>
              <a:t> </a:t>
            </a:r>
          </a:p>
        </p:txBody>
      </p:sp>
      <p:pic>
        <p:nvPicPr>
          <p:cNvPr id="15363" name="Picture 2" descr="http://viorinasite.com/wp-content/uploads/2014/04/sherstyanyie-volok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644900"/>
            <a:ext cx="37147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pic>
        <p:nvPicPr>
          <p:cNvPr id="16386" name="Picture 2" descr="C:\Users\katya\Desktop\1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63" y="1500188"/>
            <a:ext cx="3071812" cy="2500312"/>
          </a:xfrm>
        </p:spPr>
      </p:pic>
      <p:pic>
        <p:nvPicPr>
          <p:cNvPr id="16387" name="Picture 3" descr="C:\Users\katya\Desktop\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3643313"/>
            <a:ext cx="3643312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C:\Users\katya\Desktop\3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1484313"/>
            <a:ext cx="288131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3713" y="165100"/>
            <a:ext cx="8242300" cy="1266825"/>
          </a:xfr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308600"/>
          </a:xfrm>
        </p:spPr>
        <p:txBody>
          <a:bodyPr>
            <a:normAutofit lnSpcReduction="10000"/>
          </a:bodyPr>
          <a:lstStyle/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i="1" dirty="0" smtClean="0">
                <a:solidFill>
                  <a:schemeClr val="bg1"/>
                </a:solidFill>
              </a:rPr>
              <a:t>Фетр бывает самый различный, и делится по следующим пунктам:</a:t>
            </a: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marL="548640" indent="-411480" algn="ctr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dirty="0" smtClean="0">
                <a:solidFill>
                  <a:schemeClr val="bg1"/>
                </a:solidFill>
              </a:rPr>
              <a:t>По составу:</a:t>
            </a: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Самый распространенный — </a:t>
            </a:r>
            <a:r>
              <a:rPr lang="ru-RU" sz="2000" b="1" i="1" u="sng" dirty="0" smtClean="0">
                <a:solidFill>
                  <a:schemeClr val="bg1"/>
                </a:solidFill>
              </a:rPr>
              <a:t>из акрила или вискозы. </a:t>
            </a:r>
            <a:r>
              <a:rPr lang="ru-RU" sz="2000" dirty="0" smtClean="0">
                <a:solidFill>
                  <a:schemeClr val="bg1"/>
                </a:solidFill>
              </a:rPr>
              <a:t>Отлично подходит для рукоделия.</a:t>
            </a: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i="1" u="sng" dirty="0" smtClean="0">
              <a:solidFill>
                <a:schemeClr val="bg1"/>
              </a:solidFill>
            </a:endParaRP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i="1" u="sng" dirty="0" smtClean="0">
                <a:solidFill>
                  <a:schemeClr val="bg1"/>
                </a:solidFill>
              </a:rPr>
              <a:t>Фетр из полиэстера </a:t>
            </a:r>
            <a:r>
              <a:rPr lang="ru-RU" sz="2000" dirty="0" smtClean="0">
                <a:solidFill>
                  <a:schemeClr val="bg1"/>
                </a:solidFill>
              </a:rPr>
              <a:t>– мягкий и толстой. Он дешевле.</a:t>
            </a: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i="1" u="sng" dirty="0" smtClean="0">
              <a:solidFill>
                <a:schemeClr val="bg1"/>
              </a:solidFill>
            </a:endParaRP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i="1" u="sng" dirty="0" smtClean="0">
                <a:solidFill>
                  <a:schemeClr val="bg1"/>
                </a:solidFill>
              </a:rPr>
              <a:t>Фетр с добавлением шерстяных волокон </a:t>
            </a:r>
            <a:r>
              <a:rPr lang="ru-RU" sz="2000" dirty="0" smtClean="0">
                <a:solidFill>
                  <a:schemeClr val="bg1"/>
                </a:solidFill>
              </a:rPr>
              <a:t>бывает следующим:</a:t>
            </a: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i="1" u="sng" dirty="0" smtClean="0">
              <a:solidFill>
                <a:schemeClr val="bg1"/>
              </a:solidFill>
            </a:endParaRPr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i="1" u="sng" dirty="0" smtClean="0">
                <a:solidFill>
                  <a:schemeClr val="bg1"/>
                </a:solidFill>
              </a:rPr>
              <a:t>Натуральный (100% шерсть)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i="1" u="sng" dirty="0" smtClean="0">
              <a:solidFill>
                <a:schemeClr val="bg1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i="1" u="sng" dirty="0" err="1" smtClean="0">
                <a:solidFill>
                  <a:schemeClr val="bg1"/>
                </a:solidFill>
              </a:rPr>
              <a:t>Эко-фетр</a:t>
            </a:r>
            <a:r>
              <a:rPr lang="ru-RU" sz="2000" dirty="0" smtClean="0">
                <a:solidFill>
                  <a:schemeClr val="bg1"/>
                </a:solidFill>
              </a:rPr>
              <a:t>– 100% </a:t>
            </a:r>
            <a:r>
              <a:rPr lang="ru-RU" sz="2000" dirty="0" err="1" smtClean="0">
                <a:solidFill>
                  <a:schemeClr val="bg1"/>
                </a:solidFill>
              </a:rPr>
              <a:t>эко-полиэстер</a:t>
            </a:r>
            <a:r>
              <a:rPr lang="ru-RU" sz="2000" dirty="0" smtClean="0">
                <a:solidFill>
                  <a:schemeClr val="bg1"/>
                </a:solidFill>
              </a:rPr>
              <a:t>, т.е. изготавливается из вторичного сырья, к примеру, из переработанных пластиковых бутылок. Он бывает как мягким, так и жестким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57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u="sng" smtClean="0">
                <a:solidFill>
                  <a:schemeClr val="bg1"/>
                </a:solidFill>
              </a:rPr>
              <a:t>Жесткость фетра </a:t>
            </a:r>
            <a:r>
              <a:rPr lang="ru-RU" sz="2000" smtClean="0">
                <a:solidFill>
                  <a:schemeClr val="bg1"/>
                </a:solidFill>
              </a:rPr>
              <a:t>для нас, простых обывателей, величина совершенно субъективная. Как правило, никто не занимается точным измерением жесткости данного материала.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solidFill>
                  <a:schemeClr val="bg1"/>
                </a:solidFill>
              </a:rPr>
              <a:t>Самое главное, что необходимо понять о плотности и жесткости, так это то, что эти две величины практически никак не связаны. </a:t>
            </a:r>
            <a:r>
              <a:rPr lang="ru-RU" sz="2000" u="sng" smtClean="0">
                <a:solidFill>
                  <a:schemeClr val="bg1"/>
                </a:solidFill>
              </a:rPr>
              <a:t>Плотный фетр может быть как жестким, так и мягким</a:t>
            </a:r>
            <a:r>
              <a:rPr lang="ru-RU" sz="2000" smtClean="0">
                <a:solidFill>
                  <a:schemeClr val="bg1"/>
                </a:solidFill>
              </a:rPr>
              <a:t>. Все зависит от его состава и процесса обработки</a:t>
            </a:r>
            <a:r>
              <a:rPr lang="ru-RU" smtClean="0"/>
              <a:t>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18436" name="Picture 4" descr="C:\Users\katya\Desktop\5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643313"/>
            <a:ext cx="38100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pic>
        <p:nvPicPr>
          <p:cNvPr id="19459" name="Picture 2" descr="C:\Users\katya\Desktop\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773238"/>
            <a:ext cx="2946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877887"/>
          </a:xfrm>
        </p:spPr>
      </p:pic>
      <p:pic>
        <p:nvPicPr>
          <p:cNvPr id="20482" name="Picture 2" descr="C:\Users\katya\Desktop\4.jpe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 rot="21160856">
            <a:off x="2627313" y="2060575"/>
            <a:ext cx="3071812" cy="3071813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850" y="268288"/>
            <a:ext cx="8242300" cy="1158875"/>
          </a:xfrm>
        </p:spPr>
      </p:pic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094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solidFill>
                  <a:schemeClr val="bg1"/>
                </a:solidFill>
              </a:rPr>
              <a:t>    </a:t>
            </a:r>
            <a:r>
              <a:rPr lang="ru-RU" b="1" i="1" smtClean="0">
                <a:solidFill>
                  <a:schemeClr val="bg1"/>
                </a:solidFill>
              </a:rPr>
              <a:t>Петельный шов </a:t>
            </a:r>
            <a:r>
              <a:rPr lang="ru-RU" smtClean="0">
                <a:solidFill>
                  <a:schemeClr val="bg1"/>
                </a:solidFill>
              </a:rPr>
              <a:t>- ряд петелек, проложенный вдоль края ткани.</a:t>
            </a:r>
          </a:p>
        </p:txBody>
      </p:sp>
      <p:pic>
        <p:nvPicPr>
          <p:cNvPr id="21507" name="Picture 2" descr="http://mtdata.ru/u24/photoEE82/20139177097-0/origin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214563"/>
            <a:ext cx="41433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://magdekor.ru/wp-content/uploads/2014/10/wpid-shvy-dlya-obrabotki-kraya-izdeliya_i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5" y="2214563"/>
            <a:ext cx="4106863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235</Words>
  <PresentationFormat>Экран (4:3)</PresentationFormat>
  <Paragraphs>21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Times New Roman</vt:lpstr>
      <vt:lpstr>Arial</vt:lpstr>
      <vt:lpstr>Wingdings 2</vt:lpstr>
      <vt:lpstr>Wingdings</vt:lpstr>
      <vt:lpstr>Wingdings 3</vt:lpstr>
      <vt:lpstr>Calibri</vt:lpstr>
      <vt:lpstr>Book Antiqua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наш</cp:lastModifiedBy>
  <cp:revision>14</cp:revision>
  <dcterms:created xsi:type="dcterms:W3CDTF">2017-12-10T14:13:49Z</dcterms:created>
  <dcterms:modified xsi:type="dcterms:W3CDTF">2018-02-24T15:34:44Z</dcterms:modified>
</cp:coreProperties>
</file>